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4" r:id="rId4"/>
    <p:sldId id="345" r:id="rId5"/>
    <p:sldId id="349" r:id="rId6"/>
    <p:sldId id="350" r:id="rId7"/>
    <p:sldId id="347" r:id="rId8"/>
    <p:sldId id="348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IBS2.2 Gebouwen en terreinen</a:t>
            </a:r>
          </a:p>
          <a:p>
            <a:r>
              <a:rPr lang="nl-NL" sz="4000" dirty="0" smtClean="0"/>
              <a:t>Onderdeel tarief berekenen – les 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Bemesting</a:t>
            </a:r>
            <a:endParaRPr lang="nl-NL" dirty="0"/>
          </a:p>
          <a:p>
            <a:pPr lvl="1"/>
            <a:r>
              <a:rPr lang="nl-NL" dirty="0" smtClean="0"/>
              <a:t>Bespreking tariefberekening</a:t>
            </a:r>
            <a:endParaRPr lang="nl-NL" dirty="0"/>
          </a:p>
          <a:p>
            <a:r>
              <a:rPr lang="nl-NL" dirty="0" smtClean="0"/>
              <a:t>Vandaag</a:t>
            </a:r>
            <a:endParaRPr lang="nl-NL" dirty="0" smtClean="0"/>
          </a:p>
          <a:p>
            <a:pPr lvl="1"/>
            <a:r>
              <a:rPr lang="nl-NL" dirty="0" smtClean="0"/>
              <a:t>Verder met verslag</a:t>
            </a:r>
          </a:p>
          <a:p>
            <a:pPr lvl="1"/>
            <a:r>
              <a:rPr lang="nl-NL" dirty="0" smtClean="0"/>
              <a:t>12:00 </a:t>
            </a:r>
            <a:r>
              <a:rPr lang="nl-NL" dirty="0"/>
              <a:t>inhalen tariefberekeningen zonder voldoende. Roel, Gerrit, Mika, Marijn, Jeremy, Rody, Lars, Nick</a:t>
            </a:r>
          </a:p>
          <a:p>
            <a:r>
              <a:rPr lang="nl-NL" dirty="0" smtClean="0"/>
              <a:t>Volgende </a:t>
            </a:r>
            <a:r>
              <a:rPr lang="nl-NL" dirty="0" smtClean="0"/>
              <a:t>week </a:t>
            </a:r>
            <a:endParaRPr lang="nl-NL" dirty="0" smtClean="0"/>
          </a:p>
          <a:p>
            <a:pPr lvl="1"/>
            <a:r>
              <a:rPr lang="nl-NL" dirty="0" smtClean="0"/>
              <a:t>Les wordt waarschijnlijk verplaatst naar 12:00.</a:t>
            </a:r>
          </a:p>
          <a:p>
            <a:pPr lvl="1"/>
            <a:r>
              <a:rPr lang="nl-NL" dirty="0" smtClean="0"/>
              <a:t>Toetsing</a:t>
            </a:r>
          </a:p>
          <a:p>
            <a:pPr lvl="2"/>
            <a:r>
              <a:rPr lang="nl-NL" dirty="0" smtClean="0"/>
              <a:t>Uiterlijk donderdag 30 januari 17:00 opdracht inleveren bij mij. Beoordelingsformulier op Wiki</a:t>
            </a:r>
          </a:p>
          <a:p>
            <a:pPr lvl="2"/>
            <a:r>
              <a:rPr lang="nl-NL" dirty="0" smtClean="0"/>
              <a:t>Aantal vragen in de kennistoets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268760"/>
            <a:ext cx="60388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43466"/>
            <a:ext cx="5112568" cy="480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54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Werkzaamheden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opsomming van alle werkzaamheden.</a:t>
            </a:r>
          </a:p>
          <a:p>
            <a:r>
              <a:rPr lang="nl-NL" dirty="0" smtClean="0"/>
              <a:t>Vertel waarom het moet gebeuren</a:t>
            </a:r>
          </a:p>
          <a:p>
            <a:r>
              <a:rPr lang="nl-NL" dirty="0" smtClean="0"/>
              <a:t>Vertel waarmee. Merken en types</a:t>
            </a:r>
          </a:p>
          <a:p>
            <a:r>
              <a:rPr lang="nl-NL" dirty="0"/>
              <a:t>Weersinvloeden.</a:t>
            </a:r>
          </a:p>
          <a:p>
            <a:r>
              <a:rPr lang="nl-NL" dirty="0" smtClean="0"/>
              <a:t>Als je het al weet het tarief per hectare.</a:t>
            </a:r>
          </a:p>
        </p:txBody>
      </p:sp>
    </p:spTree>
    <p:extLst>
      <p:ext uri="{BB962C8B-B14F-4D97-AF65-F5344CB8AC3E}">
        <p14:creationId xmlns:p14="http://schemas.microsoft.com/office/powerpoint/2010/main" val="120438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Werkzaamheden (wat hoeft niet)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Ingaan op producten</a:t>
            </a:r>
          </a:p>
          <a:p>
            <a:pPr lvl="1"/>
            <a:r>
              <a:rPr lang="nl-NL" dirty="0" smtClean="0"/>
              <a:t>Zaaizaad</a:t>
            </a:r>
          </a:p>
          <a:p>
            <a:pPr lvl="1"/>
            <a:r>
              <a:rPr lang="nl-NL" dirty="0" smtClean="0"/>
              <a:t>Gewasbeschermingsmiddelen</a:t>
            </a:r>
          </a:p>
          <a:p>
            <a:pPr lvl="1"/>
            <a:r>
              <a:rPr lang="nl-NL" dirty="0" smtClean="0"/>
              <a:t>Kunstmest (gebeurt in een ander deel van het verslag)</a:t>
            </a:r>
          </a:p>
          <a:p>
            <a:r>
              <a:rPr lang="nl-NL" dirty="0" smtClean="0"/>
              <a:t>Opbrengsten</a:t>
            </a:r>
          </a:p>
          <a:p>
            <a:pPr lvl="1"/>
            <a:r>
              <a:rPr lang="nl-NL" dirty="0" smtClean="0"/>
              <a:t>Hoeveelheden</a:t>
            </a:r>
          </a:p>
          <a:p>
            <a:pPr lvl="1"/>
            <a:r>
              <a:rPr lang="nl-NL" dirty="0" smtClean="0"/>
              <a:t>Prijzen</a:t>
            </a:r>
          </a:p>
          <a:p>
            <a:r>
              <a:rPr lang="nl-NL" dirty="0" smtClean="0"/>
              <a:t>Grondgebruik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088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840760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Kies een trekker + werktuig die je gebruikt in je verslag</a:t>
            </a:r>
          </a:p>
          <a:p>
            <a:pPr lvl="1"/>
            <a:r>
              <a:rPr lang="nl-NL" dirty="0" smtClean="0"/>
              <a:t>Maak een foto</a:t>
            </a:r>
          </a:p>
          <a:p>
            <a:pPr lvl="1"/>
            <a:r>
              <a:rPr lang="nl-NL" dirty="0" smtClean="0"/>
              <a:t>Pak het Excelbestand erbij</a:t>
            </a:r>
          </a:p>
          <a:p>
            <a:pPr lvl="1"/>
            <a:r>
              <a:rPr lang="nl-NL" dirty="0" smtClean="0"/>
              <a:t>Probeer het in te vullen</a:t>
            </a:r>
          </a:p>
          <a:p>
            <a:pPr lvl="2"/>
            <a:r>
              <a:rPr lang="nl-NL" dirty="0" smtClean="0"/>
              <a:t>Weet wat je dus na moet vragen.</a:t>
            </a:r>
          </a:p>
          <a:p>
            <a:r>
              <a:rPr lang="nl-NL" dirty="0" smtClean="0"/>
              <a:t>In het verslag</a:t>
            </a:r>
          </a:p>
          <a:p>
            <a:pPr lvl="1"/>
            <a:r>
              <a:rPr lang="nl-NL" dirty="0" smtClean="0"/>
              <a:t>Foto</a:t>
            </a:r>
          </a:p>
          <a:p>
            <a:pPr lvl="1" algn="ctr"/>
            <a:r>
              <a:rPr lang="nl-NL" dirty="0" smtClean="0"/>
              <a:t>Twee </a:t>
            </a:r>
            <a:r>
              <a:rPr lang="nl-NL" dirty="0" err="1" smtClean="0"/>
              <a:t>Excelscreenshots</a:t>
            </a:r>
            <a:r>
              <a:rPr lang="nl-NL" dirty="0" smtClean="0"/>
              <a:t> (trekker + werktuig)</a:t>
            </a:r>
          </a:p>
          <a:p>
            <a:pPr lvl="1"/>
            <a:r>
              <a:rPr lang="nl-NL" dirty="0" smtClean="0"/>
              <a:t>Uitleg</a:t>
            </a:r>
          </a:p>
          <a:p>
            <a:pPr lvl="1"/>
            <a:r>
              <a:rPr lang="nl-NL" dirty="0" smtClean="0"/>
              <a:t>Navraag/analyse van het tarief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78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Weten we nog hoe we het in moeten vullen?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197</Words>
  <Application>Microsoft Office PowerPoint</Application>
  <PresentationFormat>Diavoorstelling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gaan we vandaag doen?</vt:lpstr>
      <vt:lpstr>Wat hebben we</vt:lpstr>
      <vt:lpstr>De opdracht</vt:lpstr>
      <vt:lpstr>Werkzaamheden</vt:lpstr>
      <vt:lpstr>Werkzaamheden (wat hoeft niet)</vt:lpstr>
      <vt:lpstr>Tariefberekening</vt:lpstr>
      <vt:lpstr>Herhaling Excel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57</cp:revision>
  <dcterms:created xsi:type="dcterms:W3CDTF">2013-11-15T15:05:42Z</dcterms:created>
  <dcterms:modified xsi:type="dcterms:W3CDTF">2020-01-22T19:33:43Z</dcterms:modified>
</cp:coreProperties>
</file>